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74" r:id="rId4"/>
    <p:sldId id="256" r:id="rId5"/>
    <p:sldId id="264" r:id="rId6"/>
    <p:sldId id="271" r:id="rId7"/>
    <p:sldId id="257" r:id="rId8"/>
    <p:sldId id="265" r:id="rId9"/>
    <p:sldId id="259" r:id="rId10"/>
    <p:sldId id="266" r:id="rId11"/>
    <p:sldId id="260" r:id="rId12"/>
    <p:sldId id="267" r:id="rId13"/>
    <p:sldId id="261" r:id="rId14"/>
    <p:sldId id="268" r:id="rId15"/>
    <p:sldId id="269" r:id="rId16"/>
    <p:sldId id="258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0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02" y="188640"/>
            <a:ext cx="892899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 Дагестанской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Автономной Советской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Социалистической Республики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952891"/>
            <a:ext cx="7317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Автор презентации:  учитель истории </a:t>
            </a:r>
            <a:r>
              <a:rPr lang="ru-RU" sz="1400" dirty="0" smtClean="0">
                <a:solidFill>
                  <a:srgbClr val="0070C0"/>
                </a:solidFill>
              </a:rPr>
              <a:t>МКОУ «</a:t>
            </a:r>
            <a:r>
              <a:rPr lang="ru-RU" sz="1400" dirty="0" err="1" smtClean="0">
                <a:solidFill>
                  <a:srgbClr val="0070C0"/>
                </a:solidFill>
              </a:rPr>
              <a:t>Герейхановская</a:t>
            </a:r>
            <a:r>
              <a:rPr lang="ru-RU" sz="1400" dirty="0" smtClean="0">
                <a:solidFill>
                  <a:srgbClr val="0070C0"/>
                </a:solidFill>
              </a:rPr>
              <a:t> СОШ№2 </a:t>
            </a:r>
            <a:r>
              <a:rPr lang="ru-RU" sz="1400" dirty="0" err="1" smtClean="0">
                <a:solidFill>
                  <a:srgbClr val="0070C0"/>
                </a:solidFill>
              </a:rPr>
              <a:t>им.М.Дибирова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Махмудова </a:t>
            </a:r>
            <a:r>
              <a:rPr lang="ru-RU" sz="1400" dirty="0" err="1" smtClean="0">
                <a:solidFill>
                  <a:srgbClr val="0070C0"/>
                </a:solidFill>
              </a:rPr>
              <a:t>Мислимат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</a:rPr>
              <a:t>Гаджимирзоевна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00" y="0"/>
            <a:ext cx="911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ноября 1920 года в Темир-Хан-Шуре открылся Чрезвычайный съезд народов Дагестана. На съезде присутствовало более 300 делегатов и гостей, представлявших почти все народности Дагестана. С Декларацией об автономии Дагестана на съезде от имени Советского правительства выступил Нарком по делам национальностей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 Сталин.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Декларации объявлялось, что Дагестан должен быть автономным, что он будет пользоваться  внутренним самоуправлением. Сталин говорил, что Советское правительство “предоставляет  каждому народу полное право управляться на основании своих законов и обычаев. Предоставляя Дагестану автономию, советская власть преследует цель выделить из среды местного населения кадры для управления и таким путём вытащить народы Дагестана из той трясины, темноты и невежества, куда их бросила старая Россия”.</a:t>
            </a:r>
          </a:p>
        </p:txBody>
      </p:sp>
      <p:pic>
        <p:nvPicPr>
          <p:cNvPr id="15362" name="Picture 2" descr="http://infonarod.ru/sites/default/files/users/14/slava_volnij_tovarish_sta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09512"/>
            <a:ext cx="298132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948" y="6093296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Иосиф Виссарионович </a:t>
            </a:r>
          </a:p>
          <a:p>
            <a:r>
              <a:rPr lang="ru-RU" dirty="0" smtClean="0"/>
              <a:t>Сталин (Джугашвили)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25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useum.am/library/maps/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86" y="0"/>
            <a:ext cx="9156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12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Чрезвычайный съезд  народов ограничился одобрением Декларации Советского правительства. Он не принял законодательного акта, провозглашающего Дагестан автономной республикой, так как окончательное решение этого вопроса входило в компетенцию РСФСР. Однако волеизъявление народа послужило основой для принятия высшими органами РСФСР правового акта об образовании Дагестанской АССР. Поэтому можно считать, что решение съезда положило начало созданию новой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6500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tdata.ru/u30/photo6718/20389734832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25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 народов Дагестана избрал “ тройку”  в составе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Габиева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Коркмасова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и Тахо-Годи А.  для поездки  в Москву и решения вопросов, связанных  с автономией Дагестана. Дагестанская делегация принимала участие в решении всех вопросов, связанных с образованием республики. 20 января 1921 года Президиум ВЦИК утвердил Декрет об образовании Дагестанской АССР. Таким образом, в этот день ВЦИК как высший орган государственной власти РСФСР в законодательном порядке закрепил предоставленные народам Дагестана автономные права</a:t>
            </a:r>
          </a:p>
        </p:txBody>
      </p:sp>
      <p:pic>
        <p:nvPicPr>
          <p:cNvPr id="13314" name="Picture 2" descr="Алибек Алибекович Тахо-Го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47" y="4611911"/>
            <a:ext cx="1669050" cy="21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336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7" y="6165303"/>
            <a:ext cx="24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err="1"/>
              <a:t>Алибек</a:t>
            </a:r>
            <a:r>
              <a:rPr lang="ru-RU" b="1" dirty="0"/>
              <a:t> </a:t>
            </a:r>
            <a:r>
              <a:rPr lang="ru-RU" b="1" dirty="0" err="1"/>
              <a:t>Алибекович</a:t>
            </a:r>
            <a:r>
              <a:rPr lang="ru-RU" b="1" dirty="0"/>
              <a:t> Тахо-Годи</a:t>
            </a:r>
            <a:endParaRPr lang="ru-RU" dirty="0"/>
          </a:p>
        </p:txBody>
      </p:sp>
      <p:pic>
        <p:nvPicPr>
          <p:cNvPr id="13317" name="Picture 5" descr="Амри Шихсаидов - Дагестанские святыни. Книга трет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676" y="3797363"/>
            <a:ext cx="1662311" cy="24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90987" y="5232061"/>
            <a:ext cx="1932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Джелал</a:t>
            </a:r>
            <a:r>
              <a:rPr lang="ru-RU" b="1" i="1" dirty="0" smtClean="0"/>
              <a:t>-</a:t>
            </a:r>
            <a:r>
              <a:rPr lang="ru-RU" b="1" i="1" dirty="0" err="1" smtClean="0"/>
              <a:t>эд</a:t>
            </a:r>
            <a:r>
              <a:rPr lang="ru-RU" b="1" i="1" dirty="0" smtClean="0"/>
              <a:t>-Дин </a:t>
            </a:r>
            <a:r>
              <a:rPr lang="ru-RU" b="1" i="1" dirty="0" err="1"/>
              <a:t>Коркмасов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13319" name="Picture 7" descr="Саид Габи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90970"/>
            <a:ext cx="16478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71952" y="5373216"/>
            <a:ext cx="177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Саид </a:t>
            </a:r>
            <a:r>
              <a:rPr lang="ru-RU" b="1" dirty="0" err="1"/>
              <a:t>Ибрагимович</a:t>
            </a:r>
            <a:r>
              <a:rPr lang="ru-RU" b="1" dirty="0"/>
              <a:t> </a:t>
            </a:r>
            <a:r>
              <a:rPr lang="ru-RU" b="1" dirty="0" err="1"/>
              <a:t>Габиев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84" y="980728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ВЦИК об образовании Дагестанской АССР установил основы государственного устройства республики. В нём указывалось, что Дагестанская АССР образуется как часть РСФСР в составе 10 округов: Аварского, Андийского,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Даргинского, Кази-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Кумухского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-Табасаранского, Кюринского,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Самурского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Темир-хан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Шуринского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Хасавюртовского, также территория Каспийского побережья.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0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latik.ru/flax/762/761049/761049_html_m1eec3e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5734"/>
            <a:ext cx="4572001" cy="68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1" y="25966"/>
            <a:ext cx="47525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Цахурцы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Лакцы, Кумыки, Аварцы,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Каспийск, Махачкала, Дербент, Кизляр.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Переплетением городов и наций,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Прославился прекрасный Дагестан.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Лезгин,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Рутулец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Табасаран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Агулец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Даргинец брат, плечом к плечу стоят.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крепость их как горные вершины,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которых гордые орлы парят.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едином духе множество народов,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лезгинском танце горные орлы.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сердец единстве сила Дагестанцев,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бесстрашии воинов душа Нарын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горца оказать гостеприимство,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никогда его не нарушал.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каждый там оставил свое сердце,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 Кавказе щедром побывал.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http://www.lragir.am/upload/img/rus139186404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15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28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cool.ru/uploads/images/d/a/g/dagestanskie_dagestantsi_dage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2626" y="-99392"/>
            <a:ext cx="10666549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9" y="116632"/>
            <a:ext cx="469859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Стою на вершине горы в вышине,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горы свиданию рады,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 навстречу, и кажется мне,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большего счастья не надо,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правду сражались в тяжелых боях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 этих гор, исполины.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сыщешь не тронутый пулей скалы,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политой кровью долины.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песню войны запрещается петь,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запрет кто нарушит,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 страхе вершины потоки камней,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Дрожа, на безумцев обрушат.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12313"/>
      </p:ext>
    </p:extLst>
  </p:cSld>
  <p:clrMapOvr>
    <a:masterClrMapping/>
  </p:clrMapOvr>
  <p:transition advClick="0" advTm="5001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vkazweb.biz/wp-content/uploads/2015/07/ck3PIZFBMJk-990x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34" y="0"/>
            <a:ext cx="9167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36712"/>
            <a:ext cx="61926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после, когда затихали бои,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Тебе, Дагестан мой, в любви настоящей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Клялись молчаливые дети твои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Стучащей киркой и косою звенящей.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учил ты и всех и меня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Трудиться и жить не шумливо, но смело,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 ты, что слово дороже коня,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горцы коней не седлают без дела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Гамзатов</a:t>
            </a:r>
            <a:endParaRPr lang="ru-R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урад Магомедов - Дагестан (Shkola - Lezginki. Ru) [с сайта www.ololo.fm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6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59" y="0"/>
            <a:ext cx="8928992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Дагестан – достаточно молодая республика, но имеет уже достаточно богатый опыт   национально-государственного строительства. В течение сравнительно небольшого по историческим меркам отрезка времени в нашей республике было принято несколько  конституций (1921,1927,1937,1978,1994 гг.),  которые, можно сказать, были этапами национально-государственного строительства в  республике.          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В октябре  1917 году большевики захватили</a:t>
            </a: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власть  в  Петрограде. Власть  сосредоточилась в  руках  Военно-революционного  комитета, которым  руководил В.И. Ленин. Было  начато  формирование  новых органов власти в лице Советов. Началась новая  историческая эпоха – эпоха  Советской власти.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.aftershock.news/sites/m.aftershock.news/files/u4820/teasers/bledso.livejournal.com__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27" y="-99392"/>
            <a:ext cx="915302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95"/>
            <a:ext cx="453650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край великий - Дагестан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страх ему не ведом.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сыны то тут, то там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Вершат свои победы.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гордых гор и быстрых рек,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Могучий стан народов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коль рождён в нём человек -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нужна свобода!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старый Каспий сотни лет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слагает песни,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лучше края нет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Богаче и чудесней.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богатства и дары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серебре иль злате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сынах заключены,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упорстве и таланте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Васютин-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Чаплуев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bcossack.0pk.ru/uploads/0009/30/38/927-1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34" y="-27384"/>
            <a:ext cx="918554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15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445314"/>
            <a:ext cx="892899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Усиленная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  распространению  и  укреплению  </a:t>
            </a:r>
          </a:p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Советской  власти  в Дагестане была  прервана  в результате  вторжения  иностранных  интервентов и  борьбы с внутренней контрреволюцией. Осенью 1919 года по всему  Дагестану  вспыхнула  борьба  против 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деникинцев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Советская  власть  временно  пала. Ревком  Дагестана возглавил  борьбу  против 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деникинцев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Председателем  Ревкома  стал  Д.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Коркмасов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           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Ожесточённый  характер борьбы за  власть  отодвинул  в годы  гражданской  войны на  второй  план  решение  вопросов о  государственном  устройстве Дагестана, об  осуществлении  его народами  права  на  самоопределения. Этот  вопрос  встал  на  </a:t>
            </a: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повестку  дня  только  после  окончательного  установления  </a:t>
            </a: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Советской  власти  в  Дагестане.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72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c.pics.livejournal.com/charodinec/31837874/35624/3562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7" y="0"/>
            <a:ext cx="917578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5" y="321622"/>
            <a:ext cx="4824535" cy="65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 Дагестану</a:t>
            </a:r>
          </a:p>
          <a:p>
            <a:pPr lvl="0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 мужества Кавказских гор,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древним Каспием, пронзая взор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 величавый, гордый стан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и любимый Дагестан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Рождаются здесь родники в горах,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Гостеприимством славится очаг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духом сильные твои сыны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прибавляют для страны.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тонкость ювелирных мастеров,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мудрость предков, выше всяких слов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плодородная земля твоя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кузница, и здравница моя.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Вперёд мой Дагестан! Наш край родной,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многонациональною душой.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Единством, силой, волею стальной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мы прикованы с тобой!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r" eaLnBrk="0" hangingPunct="0"/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Бике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Сеидова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ljubimaja-rodina.ru/images/ikon/rod-min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-4981575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1.radikal.ru/i131/1402/a7/83d7a18697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0784"/>
            <a:ext cx="9180512" cy="69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39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ноября 1920 года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Дагревком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получил от Г.К.  Орджоникидзе  телеграмму, в которой сообщалось о решении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Кавбюро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созвать 10 ноября Съезд народов Дагестана для рассмотрения вопроса об автономии области. Началась усиленная подготовка к съезду. В телеграмме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Дагревком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Г.К. Орджоникидзе сообщал, что выборы на съезд должны быть свободными, без ограничения, из расчёта один делегат на пять тысяч населения.  </a:t>
            </a:r>
          </a:p>
        </p:txBody>
      </p:sp>
      <p:pic>
        <p:nvPicPr>
          <p:cNvPr id="14338" name="Picture 2" descr="http://bolkav.narod.ru/ordzhonikidze.files/ordzhonikid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996" y="3429000"/>
            <a:ext cx="2286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5200767"/>
            <a:ext cx="321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Григорий Константинович Орджоникидзе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0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umilev-center.ru/wp-content/uploads/2011/08/map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087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</TotalTime>
  <Words>255</Words>
  <Application>Microsoft Office PowerPoint</Application>
  <PresentationFormat>Экран (4:3)</PresentationFormat>
  <Paragraphs>44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Magomed Magomedov</dc:creator>
  <cp:lastModifiedBy>001</cp:lastModifiedBy>
  <cp:revision>24</cp:revision>
  <dcterms:created xsi:type="dcterms:W3CDTF">2017-01-18T19:42:52Z</dcterms:created>
  <dcterms:modified xsi:type="dcterms:W3CDTF">2020-01-23T18:13:00Z</dcterms:modified>
</cp:coreProperties>
</file>